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6114">
            <a:off x="666834" y="365078"/>
            <a:ext cx="1869682" cy="279517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99080"/>
            <a:ext cx="1425429" cy="214017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9912">
            <a:off x="2686505" y="3819063"/>
            <a:ext cx="1889860" cy="28757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982797">
            <a:off x="97298" y="693657"/>
            <a:ext cx="2576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Ребёнок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–это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будущее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88047" y="437195"/>
            <a:ext cx="2220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Рождение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ребёнка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важное событие в каждой семье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0681" y="4842026"/>
            <a:ext cx="2815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имени- испытание для родителей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9" y="1016822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2019 году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500" u="sng" dirty="0" err="1" smtClean="0">
                <a:latin typeface="Times New Roman" pitchFamily="18" charset="0"/>
                <a:cs typeface="Times New Roman" pitchFamily="18" charset="0"/>
              </a:rPr>
              <a:t>Новогрудскому</a:t>
            </a:r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 району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зарегистрировано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310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малышей, из них: мальчиков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162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девочек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148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,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малыша меньше , чем в </a:t>
            </a:r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2018 году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Самые популярные имена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среди мальчиков (Максим, Матвей, Михаил, Тимофей), среди девочек (Анна, Виктория, Ксения, София).</a:t>
            </a:r>
          </a:p>
          <a:p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Среди редких имен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детей встречаются такие как: 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Симеон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Баграт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, Георг, 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Онур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, Агния, Мира, 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Лилит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, Мишель.</a:t>
            </a: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23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5</cp:revision>
  <dcterms:created xsi:type="dcterms:W3CDTF">2020-01-09T13:00:00Z</dcterms:created>
  <dcterms:modified xsi:type="dcterms:W3CDTF">2020-01-10T09:44:38Z</dcterms:modified>
</cp:coreProperties>
</file>